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2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2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2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2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2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2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2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2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norm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0" y="6629400"/>
            <a:ext cx="9192270" cy="279400"/>
            <a:chOff x="0" y="0"/>
            <a:chExt cx="9192269" cy="2794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i="1"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12" name="Shape 12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" name="Shape 13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Werner Nater</a:t>
              </a:r>
            </a:p>
          </p:txBody>
        </p:sp>
      </p:grpSp>
      <p:sp>
        <p:nvSpPr>
          <p:cNvPr id="15" name="Shape 15"/>
          <p:cNvSpPr/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 normal mit 2 Balke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8100" y="-50800"/>
            <a:ext cx="1778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Science meets Dharma</a:t>
            </a:r>
          </a:p>
        </p:txBody>
      </p:sp>
      <p:sp>
        <p:nvSpPr>
          <p:cNvPr id="96" name="Shape 96"/>
          <p:cNvSpPr/>
          <p:nvPr/>
        </p:nvSpPr>
        <p:spPr>
          <a:xfrm>
            <a:off x="7467600" y="-50800"/>
            <a:ext cx="16764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Gönneranlass 25.8.12 </a:t>
            </a:r>
          </a:p>
        </p:txBody>
      </p:sp>
      <p:sp>
        <p:nvSpPr>
          <p:cNvPr id="97" name="Shape 97"/>
          <p:cNvSpPr/>
          <p:nvPr/>
        </p:nvSpPr>
        <p:spPr>
          <a:xfrm>
            <a:off x="0" y="6629400"/>
            <a:ext cx="10287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Werner Nater</a:t>
            </a:r>
          </a:p>
        </p:txBody>
      </p:sp>
      <p:sp>
        <p:nvSpPr>
          <p:cNvPr id="98" name="Shape 98"/>
          <p:cNvSpPr/>
          <p:nvPr/>
        </p:nvSpPr>
        <p:spPr>
          <a:xfrm>
            <a:off x="0" y="190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xfrm>
            <a:off x="88376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 bla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-12700" y="-927100"/>
            <a:ext cx="9156700" cy="75692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111" name="Group 111"/>
          <p:cNvGrpSpPr/>
          <p:nvPr/>
        </p:nvGrpSpPr>
        <p:grpSpPr>
          <a:xfrm>
            <a:off x="0" y="6629400"/>
            <a:ext cx="9192270" cy="279400"/>
            <a:chOff x="0" y="0"/>
            <a:chExt cx="9192269" cy="279400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i="1"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109" name="Shape 109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Werner Nater</a:t>
              </a:r>
            </a:p>
          </p:txBody>
        </p:sp>
      </p:grpSp>
      <p:sp>
        <p:nvSpPr>
          <p:cNvPr id="112" name="Shape 112"/>
          <p:cNvSpPr/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TT norm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2"/>
          <p:cNvGrpSpPr/>
          <p:nvPr/>
        </p:nvGrpSpPr>
        <p:grpSpPr>
          <a:xfrm>
            <a:off x="0" y="6616700"/>
            <a:ext cx="9131300" cy="279400"/>
            <a:chOff x="0" y="0"/>
            <a:chExt cx="9131300" cy="279400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29972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1"/>
                <a:t>Science meets Dharma</a:t>
              </a:r>
              <a:r>
                <a:t> Teachers‘ Training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50800"/>
              <a:ext cx="9131300" cy="0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80645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Werner Nater</a:t>
              </a:r>
            </a:p>
          </p:txBody>
        </p:sp>
      </p:grpSp>
      <p:sp>
        <p:nvSpPr>
          <p:cNvPr id="123" name="Shape 123"/>
          <p:cNvSpPr/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TT normal re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6616700"/>
            <a:ext cx="29972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Science meets Dharma</a:t>
            </a:r>
            <a:r>
              <a:t> </a:t>
            </a:r>
          </a:p>
        </p:txBody>
      </p:sp>
      <p:sp>
        <p:nvSpPr>
          <p:cNvPr id="131" name="Shape 13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Werner Nater</a:t>
            </a:r>
          </a:p>
        </p:txBody>
      </p:sp>
      <p:sp>
        <p:nvSpPr>
          <p:cNvPr id="133" name="Shape 133"/>
          <p:cNvSpPr/>
          <p:nvPr/>
        </p:nvSpPr>
        <p:spPr>
          <a:xfrm>
            <a:off x="-63500" y="-38100"/>
            <a:ext cx="9245600" cy="66929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orlag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-88900" y="-12700"/>
            <a:ext cx="9283700" cy="6858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12700" y="12700"/>
            <a:ext cx="9118600" cy="68580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xfrm>
            <a:off x="4445000" y="6527800"/>
            <a:ext cx="241300" cy="241300"/>
          </a:xfrm>
          <a:prstGeom prst="rect">
            <a:avLst/>
          </a:prstGeom>
        </p:spPr>
        <p:txBody>
          <a:bodyPr/>
          <a:lstStyle>
            <a:lvl1pPr defTabSz="406400">
              <a:defRPr sz="10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 Dharamsala weiss norm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2700" y="6629400"/>
            <a:ext cx="30353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Science meets Dharma</a:t>
            </a:r>
            <a:r>
              <a:t> </a:t>
            </a:r>
          </a:p>
        </p:txBody>
      </p:sp>
      <p:sp>
        <p:nvSpPr>
          <p:cNvPr id="151" name="Shape 15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8064500" y="66294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Werner Nater</a:t>
            </a:r>
          </a:p>
        </p:txBody>
      </p:sp>
      <p:sp>
        <p:nvSpPr>
          <p:cNvPr id="153" name="Shape 153"/>
          <p:cNvSpPr/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 experience weiss normal Kopi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Science meets Dharma,  Dharamsala 2013</a:t>
            </a:r>
          </a:p>
        </p:txBody>
      </p:sp>
      <p:sp>
        <p:nvSpPr>
          <p:cNvPr id="161" name="Shape 16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Werner Nater</a:t>
            </a: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 experience weiss normal Kopi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Science meets Dharma,  Dharamsala 2013</a:t>
            </a:r>
          </a:p>
        </p:txBody>
      </p:sp>
      <p:sp>
        <p:nvSpPr>
          <p:cNvPr id="171" name="Shape 17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Werner Nater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 experience weiss normal Kopi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Science meets Dharma,  Dharamsala 2013</a:t>
            </a:r>
          </a:p>
        </p:txBody>
      </p:sp>
      <p:sp>
        <p:nvSpPr>
          <p:cNvPr id="181" name="Shape 18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Werner Nater</a:t>
            </a: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 experience weiss normal Kopi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Science meets Dharma,  Dharamsala 2013</a:t>
            </a:r>
          </a:p>
        </p:txBody>
      </p:sp>
      <p:sp>
        <p:nvSpPr>
          <p:cNvPr id="191" name="Shape 19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Werner Nater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normal re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63500" y="-38100"/>
            <a:ext cx="9245600" cy="66929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26" name="Group 26"/>
          <p:cNvGrpSpPr/>
          <p:nvPr/>
        </p:nvGrpSpPr>
        <p:grpSpPr>
          <a:xfrm>
            <a:off x="0" y="6616700"/>
            <a:ext cx="9192270" cy="279400"/>
            <a:chOff x="0" y="0"/>
            <a:chExt cx="9192269" cy="279400"/>
          </a:xfrm>
        </p:grpSpPr>
        <p:sp>
          <p:nvSpPr>
            <p:cNvPr id="23" name="Shape 23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i="1"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24" name="Shape 24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" name="Shape 25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Werner Nater</a:t>
              </a:r>
            </a:p>
          </p:txBody>
        </p:sp>
      </p:grpSp>
      <p:sp>
        <p:nvSpPr>
          <p:cNvPr id="27" name="Shape 27"/>
          <p:cNvSpPr/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orlage #14 Kopi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-91440" y="-11430"/>
            <a:ext cx="9281160" cy="68580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1148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11430" y="11430"/>
            <a:ext cx="9281161" cy="6858001"/>
          </a:xfrm>
          <a:prstGeom prst="rect">
            <a:avLst/>
          </a:prstGeom>
          <a:solidFill>
            <a:srgbClr val="470702"/>
          </a:solidFill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1148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xfrm>
            <a:off x="4450714" y="6515100"/>
            <a:ext cx="231141" cy="231140"/>
          </a:xfrm>
          <a:prstGeom prst="rect">
            <a:avLst/>
          </a:prstGeom>
        </p:spPr>
        <p:txBody>
          <a:bodyPr lIns="45719" tIns="45719" rIns="45719" bIns="45719"/>
          <a:lstStyle>
            <a:lvl1pPr defTabSz="411480">
              <a:defRPr sz="10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38100" y="0"/>
            <a:ext cx="9207500" cy="68453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re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88900" y="-12700"/>
            <a:ext cx="9283700" cy="6858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12700" y="12700"/>
            <a:ext cx="9118600" cy="68580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xfrm>
            <a:off x="4445000" y="6527800"/>
            <a:ext cx="241300" cy="241300"/>
          </a:xfrm>
          <a:prstGeom prst="rect">
            <a:avLst/>
          </a:prstGeom>
        </p:spPr>
        <p:txBody>
          <a:bodyPr/>
          <a:lstStyle>
            <a:lvl1pPr defTabSz="406400">
              <a:defRPr sz="10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gradFill flip="none" rotWithShape="1">
          <a:gsLst>
            <a:gs pos="0">
              <a:srgbClr val="941100"/>
            </a:gs>
            <a:gs pos="100000">
              <a:srgbClr val="000000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orlage #3">
    <p:bg>
      <p:bgPr>
        <a:solidFill>
          <a:srgbClr val="860E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D blu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50800" y="-76200"/>
            <a:ext cx="9182100" cy="693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0" y="6629400"/>
            <a:ext cx="29845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1400"/>
              </a:lnSpc>
              <a:tabLst>
                <a:tab pos="749300" algn="l"/>
                <a:tab pos="1892300" algn="l"/>
              </a:tabLst>
              <a:defRPr i="1"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/>
            </a:pPr>
            <a:r>
              <a:rPr i="1"/>
              <a:t>Science meets Dharma</a:t>
            </a:r>
          </a:p>
        </p:txBody>
      </p:sp>
      <p:sp>
        <p:nvSpPr>
          <p:cNvPr id="76" name="Shape 76"/>
          <p:cNvSpPr/>
          <p:nvPr/>
        </p:nvSpPr>
        <p:spPr>
          <a:xfrm flipV="1">
            <a:off x="0" y="6664326"/>
            <a:ext cx="9192270" cy="3175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8115300" y="66294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Werner Nater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orlag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7"/>
          <p:cNvGrpSpPr/>
          <p:nvPr/>
        </p:nvGrpSpPr>
        <p:grpSpPr>
          <a:xfrm>
            <a:off x="-177801" y="-277813"/>
            <a:ext cx="9321802" cy="7150101"/>
            <a:chOff x="0" y="0"/>
            <a:chExt cx="9321800" cy="7150100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9321801" cy="7150100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43998"/>
                  </a:srgbClr>
                </a:gs>
                <a:gs pos="100000">
                  <a:srgbClr val="000000">
                    <a:alpha val="43998"/>
                  </a:srgbClr>
                </a:gs>
              </a:gsLst>
              <a:lin ang="10800000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1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0"/>
              <a:ext cx="9321801" cy="7150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40639" marR="40639" algn="l" defTabSz="914400">
                <a:buClr>
                  <a:srgbClr val="000000"/>
                </a:buClr>
                <a:buFont typeface="Arial"/>
                <a:defRPr sz="1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4572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Titeltext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-12700" y="0"/>
            <a:ext cx="9207500" cy="68961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3683000" y="2540000"/>
            <a:ext cx="1778000" cy="1778000"/>
          </a:xfrm>
          <a:prstGeom prst="ellipse">
            <a:avLst/>
          </a:prstGeom>
          <a:solidFill>
            <a:srgbClr val="011A9A"/>
          </a:solidFill>
          <a:ln w="254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13" name="Shape 213"/>
          <p:cNvSpPr/>
          <p:nvPr/>
        </p:nvSpPr>
        <p:spPr>
          <a:xfrm flipV="1">
            <a:off x="0" y="3485927"/>
            <a:ext cx="646458" cy="224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8509000" y="3429000"/>
            <a:ext cx="635000" cy="0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217" name="Group 217"/>
          <p:cNvGrpSpPr/>
          <p:nvPr/>
        </p:nvGrpSpPr>
        <p:grpSpPr>
          <a:xfrm rot="10800000">
            <a:off x="-1" y="5549900"/>
            <a:ext cx="1295401" cy="1295400"/>
            <a:chOff x="0" y="0"/>
            <a:chExt cx="1295400" cy="1295400"/>
          </a:xfrm>
        </p:grpSpPr>
        <p:sp>
          <p:nvSpPr>
            <p:cNvPr id="215" name="Shape 215"/>
            <p:cNvSpPr/>
            <p:nvPr/>
          </p:nvSpPr>
          <p:spPr>
            <a:xfrm>
              <a:off x="0" y="381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0" name="Group 220"/>
          <p:cNvGrpSpPr/>
          <p:nvPr/>
        </p:nvGrpSpPr>
        <p:grpSpPr>
          <a:xfrm flipH="1" rot="10800000">
            <a:off x="7848600" y="5549900"/>
            <a:ext cx="1295400" cy="1295400"/>
            <a:chOff x="0" y="0"/>
            <a:chExt cx="1295400" cy="1295400"/>
          </a:xfrm>
        </p:grpSpPr>
        <p:sp>
          <p:nvSpPr>
            <p:cNvPr id="218" name="Shape 218"/>
            <p:cNvSpPr/>
            <p:nvPr/>
          </p:nvSpPr>
          <p:spPr>
            <a:xfrm>
              <a:off x="0" y="381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7848600" y="12700"/>
            <a:ext cx="1295400" cy="1295400"/>
            <a:chOff x="0" y="0"/>
            <a:chExt cx="1295400" cy="1295400"/>
          </a:xfrm>
        </p:grpSpPr>
        <p:sp>
          <p:nvSpPr>
            <p:cNvPr id="221" name="Shape 221"/>
            <p:cNvSpPr/>
            <p:nvPr/>
          </p:nvSpPr>
          <p:spPr>
            <a:xfrm>
              <a:off x="0" y="508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6" name="Group 226"/>
          <p:cNvGrpSpPr/>
          <p:nvPr/>
        </p:nvGrpSpPr>
        <p:grpSpPr>
          <a:xfrm flipH="1">
            <a:off x="0" y="12700"/>
            <a:ext cx="1295400" cy="1295400"/>
            <a:chOff x="0" y="0"/>
            <a:chExt cx="1295400" cy="1295400"/>
          </a:xfrm>
        </p:grpSpPr>
        <p:sp>
          <p:nvSpPr>
            <p:cNvPr id="224" name="Shape 224"/>
            <p:cNvSpPr/>
            <p:nvPr/>
          </p:nvSpPr>
          <p:spPr>
            <a:xfrm>
              <a:off x="0" y="508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227" name="Shape 227"/>
          <p:cNvSpPr/>
          <p:nvPr/>
        </p:nvSpPr>
        <p:spPr>
          <a:xfrm>
            <a:off x="4559300" y="222"/>
            <a:ext cx="12700" cy="651288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4559300" y="6210300"/>
            <a:ext cx="12700" cy="651288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Shape 229"/>
          <p:cNvSpPr/>
          <p:nvPr>
            <p:ph type="sldNum" sz="quarter" idx="2"/>
          </p:nvPr>
        </p:nvSpPr>
        <p:spPr>
          <a:xfrm>
            <a:off x="7463966" y="6245225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 233"/>
          <p:cNvGrpSpPr/>
          <p:nvPr/>
        </p:nvGrpSpPr>
        <p:grpSpPr>
          <a:xfrm>
            <a:off x="445375" y="359607"/>
            <a:ext cx="8287145" cy="1541955"/>
            <a:chOff x="0" y="0"/>
            <a:chExt cx="8287143" cy="1541954"/>
          </a:xfrm>
        </p:grpSpPr>
        <p:pic>
          <p:nvPicPr>
            <p:cNvPr id="231" name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4237" cy="154195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232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39775" y="34092"/>
              <a:ext cx="1547369" cy="145161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234" name="Shape 234"/>
          <p:cNvSpPr/>
          <p:nvPr/>
        </p:nvSpPr>
        <p:spPr>
          <a:xfrm>
            <a:off x="494860" y="6248400"/>
            <a:ext cx="2476501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40639" marR="40639" algn="l" defTabSz="914400">
              <a:defRPr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Kathmandu</a:t>
            </a:r>
          </a:p>
        </p:txBody>
      </p:sp>
      <p:sp>
        <p:nvSpPr>
          <p:cNvPr id="235" name="Shape 235"/>
          <p:cNvSpPr/>
          <p:nvPr/>
        </p:nvSpPr>
        <p:spPr>
          <a:xfrm>
            <a:off x="6254501" y="6248400"/>
            <a:ext cx="2476501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40639" marR="40639" algn="r" defTabSz="914400">
              <a:defRPr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January 2019</a:t>
            </a:r>
          </a:p>
        </p:txBody>
      </p:sp>
      <p:sp>
        <p:nvSpPr>
          <p:cNvPr id="236" name="Shape 236"/>
          <p:cNvSpPr/>
          <p:nvPr/>
        </p:nvSpPr>
        <p:spPr>
          <a:xfrm>
            <a:off x="112290" y="2311400"/>
            <a:ext cx="8915401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b="1">
              <a:solidFill>
                <a:srgbClr val="011A9A"/>
              </a:solidFill>
            </a:endParaRPr>
          </a:p>
          <a:p>
            <a:pPr>
              <a:defRPr sz="2400"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b="1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rPr>
              <a:t>Evaluation Science Introduction Workshop 1</a:t>
            </a:r>
          </a:p>
        </p:txBody>
      </p:sp>
      <p:sp>
        <p:nvSpPr>
          <p:cNvPr id="237" name="Shape 237"/>
          <p:cNvSpPr/>
          <p:nvPr/>
        </p:nvSpPr>
        <p:spPr>
          <a:xfrm>
            <a:off x="2281336" y="5854700"/>
            <a:ext cx="46321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1900"/>
              </a:lnSpc>
              <a:tabLst>
                <a:tab pos="838200" algn="l"/>
              </a:tabLst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Translations: Kalsang Gyatso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Num" sz="quarter" idx="2"/>
          </p:nvPr>
        </p:nvSpPr>
        <p:spPr>
          <a:xfrm>
            <a:off x="4485806" y="6642100"/>
            <a:ext cx="173658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pPr/>
            <a:fld id="{86CB4B4D-7CA3-9044-876B-883B54F8677D}" type="slidenum"/>
          </a:p>
        </p:txBody>
      </p:sp>
      <p:sp>
        <p:nvSpPr>
          <p:cNvPr id="240" name="Shape 240"/>
          <p:cNvSpPr/>
          <p:nvPr/>
        </p:nvSpPr>
        <p:spPr>
          <a:xfrm>
            <a:off x="283401" y="1238668"/>
            <a:ext cx="8792265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1. What did you like most or what impressed you most during the last 5 days?</a:t>
            </a:r>
            <a:br/>
            <a:br/>
            <a:r>
              <a:rPr sz="2400">
                <a:solidFill>
                  <a:srgbClr val="011993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༡༽ཉིན་ལྔའི་ཚན་རིག་སློབ་ཚན་ནང་ནས་ཁྱེད་རང་གི་སེམས་ལ་འཇུག་ཤོས་དང་དགའ་ཤོས་གང་བྱུང་ངམ།</a:t>
            </a:r>
          </a:p>
        </p:txBody>
      </p:sp>
      <p:sp>
        <p:nvSpPr>
          <p:cNvPr id="241" name="Shape 241"/>
          <p:cNvSpPr/>
          <p:nvPr/>
        </p:nvSpPr>
        <p:spPr>
          <a:xfrm>
            <a:off x="283401" y="2642937"/>
            <a:ext cx="821777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2. What was most difficult to understand for you?</a:t>
            </a:r>
            <a:br/>
            <a:br/>
            <a:r>
              <a:rPr sz="2400">
                <a:latin typeface="Monlam Uni OuChan2"/>
                <a:ea typeface="Monlam Uni OuChan2"/>
                <a:cs typeface="Monlam Uni OuChan2"/>
                <a:sym typeface="Monlam Uni OuChan2"/>
              </a:rPr>
              <a:t>༢༽ཚན་རིག་སློབ་ཚན་ནང་ནས་དཀའ་ལས་ཁག་ཤོས་གང་བྱུང་ངམ།</a:t>
            </a:r>
          </a:p>
        </p:txBody>
      </p:sp>
      <p:sp>
        <p:nvSpPr>
          <p:cNvPr id="242" name="Shape 242"/>
          <p:cNvSpPr/>
          <p:nvPr/>
        </p:nvSpPr>
        <p:spPr>
          <a:xfrm>
            <a:off x="296151" y="430330"/>
            <a:ext cx="66798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b="1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rPr>
              <a:t>Evaluation: Science Introduction Workshop 1</a:t>
            </a:r>
          </a:p>
        </p:txBody>
      </p:sp>
      <p:sp>
        <p:nvSpPr>
          <p:cNvPr id="243" name="Shape 243"/>
          <p:cNvSpPr/>
          <p:nvPr/>
        </p:nvSpPr>
        <p:spPr>
          <a:xfrm>
            <a:off x="283401" y="4047206"/>
            <a:ext cx="8577198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7798" marR="186689" indent="-427798" algn="l" defTabSz="457200"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3. Of which science topic (Biology, Physics, Chemistry or Mathematics) you would like to learn more?</a:t>
            </a:r>
            <a:br/>
          </a:p>
          <a:p>
            <a:pPr marL="427798" marR="186689" indent="-427798" algn="l" defTabSz="457200"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>
                <a:solidFill>
                  <a:srgbClr val="011993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༣༽དངོས་ཁམས་རིག་པ། སྐྱེ་དངོས་རིག་པ།  རྫས་སྦྱོར་རིག་པ། དབྱིབས་རྩིས་རིག་པ་བཞི་ལས་གང་གི་ཐོག་མ་འོངས་པར་སྦྱང་འདོད་མང་བ་འདུག་གམ།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1"/>
      <p:bldP build="whole" bldLvl="1" animBg="1" rev="0" advAuto="0" spid="24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Num" sz="quarter" idx="2"/>
          </p:nvPr>
        </p:nvSpPr>
        <p:spPr>
          <a:xfrm>
            <a:off x="4459058" y="6527800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572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46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9725"/>
            <a:ext cx="8216900" cy="6162675"/>
          </a:xfrm>
          <a:prstGeom prst="rect">
            <a:avLst/>
          </a:prstGeom>
          <a:ln w="12700"/>
        </p:spPr>
      </p:pic>
      <p:sp>
        <p:nvSpPr>
          <p:cNvPr id="247" name="Shape 247"/>
          <p:cNvSpPr/>
          <p:nvPr/>
        </p:nvSpPr>
        <p:spPr>
          <a:xfrm>
            <a:off x="6580153" y="393700"/>
            <a:ext cx="207010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ཐུགས་རྗེ་ཆེ།</a:t>
            </a:r>
          </a:p>
        </p:txBody>
      </p:sp>
      <p:sp>
        <p:nvSpPr>
          <p:cNvPr id="248" name="Shape 248"/>
          <p:cNvSpPr/>
          <p:nvPr/>
        </p:nvSpPr>
        <p:spPr>
          <a:xfrm>
            <a:off x="7112000" y="6515100"/>
            <a:ext cx="1603559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Mount Kailash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42900"/>
            <a:ext cx="8218170" cy="616362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7110685" y="6503669"/>
            <a:ext cx="1481559" cy="28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11480">
              <a:lnSpc>
                <a:spcPts val="1400"/>
              </a:lnSpc>
              <a:tabLst>
                <a:tab pos="749300" algn="l"/>
              </a:tabLst>
              <a:defRPr b="1" sz="1200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Lake  Manasarova</a:t>
            </a:r>
          </a:p>
        </p:txBody>
      </p:sp>
      <p:sp>
        <p:nvSpPr>
          <p:cNvPr id="252" name="Shape 252"/>
          <p:cNvSpPr/>
          <p:nvPr/>
        </p:nvSpPr>
        <p:spPr>
          <a:xfrm>
            <a:off x="6195978" y="365760"/>
            <a:ext cx="2834640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1148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ཐུགས་རྗེ་ཆེ།</a:t>
            </a:r>
          </a:p>
        </p:txBody>
      </p:sp>
    </p:spTree>
  </p:cSld>
  <p:clrMapOvr>
    <a:masterClrMapping/>
  </p:clrMapOvr>
  <p:transition xmlns:p14="http://schemas.microsoft.com/office/powerpoint/2010/main" spd="fast" advClick="1" p14:dur="5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pPr/>
            <a:fld id="{86CB4B4D-7CA3-9044-876B-883B54F8677D}" type="slidenum"/>
          </a:p>
        </p:txBody>
      </p:sp>
      <p:pic>
        <p:nvPicPr>
          <p:cNvPr id="255" name="Homepage_Gossul-Gompa_r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93091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5910033" y="6502400"/>
            <a:ext cx="3197064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1600"/>
              </a:lnSpc>
              <a:tabLst>
                <a:tab pos="749300" algn="l"/>
              </a:tabLst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Gossul Gompa und Manasarova See</a:t>
            </a:r>
          </a:p>
        </p:txBody>
      </p:sp>
      <p:sp>
        <p:nvSpPr>
          <p:cNvPr id="257" name="Shape 257"/>
          <p:cNvSpPr/>
          <p:nvPr/>
        </p:nvSpPr>
        <p:spPr>
          <a:xfrm>
            <a:off x="5691153" y="863600"/>
            <a:ext cx="36195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ཐུགས་རྗེ་ཆེ།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1848802" y="647700"/>
            <a:ext cx="5435601" cy="486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287337" marR="82296" indent="-287337" algn="l" defTabSz="825500">
              <a:spcBef>
                <a:spcPts val="400"/>
              </a:spcBef>
              <a:buSzPct val="100000"/>
              <a:buChar char="•"/>
              <a:defRPr sz="18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</a:p>
          <a:p>
            <a:pPr marR="82296" algn="l" defTabSz="825500">
              <a:spcBef>
                <a:spcPts val="400"/>
              </a:spcBef>
              <a:defRPr sz="18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b="1" sz="270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?...</a:t>
            </a:r>
          </a:p>
        </p:txBody>
      </p:sp>
      <p:sp>
        <p:nvSpPr>
          <p:cNvPr id="260" name="Shape 2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dissolv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-38100" y="-25400"/>
            <a:ext cx="9207500" cy="6908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-38100" y="-25400"/>
            <a:ext cx="9207500" cy="6908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6" name="Shape 2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