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73" r:id="rId3"/>
    <p:sldId id="280" r:id="rId4"/>
    <p:sldId id="260" r:id="rId5"/>
    <p:sldId id="261" r:id="rId6"/>
    <p:sldId id="262" r:id="rId7"/>
    <p:sldId id="278" r:id="rId8"/>
    <p:sldId id="263" r:id="rId9"/>
    <p:sldId id="265" r:id="rId10"/>
    <p:sldId id="266" r:id="rId11"/>
    <p:sldId id="267" r:id="rId12"/>
    <p:sldId id="28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96" autoAdjust="0"/>
  </p:normalViewPr>
  <p:slideViewPr>
    <p:cSldViewPr snapToGrid="0" snapToObjects="1">
      <p:cViewPr varScale="1">
        <p:scale>
          <a:sx n="70" d="100"/>
          <a:sy n="7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64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22.05.12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3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908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7257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01800" y="10493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male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867400" y="990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female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044700" y="31750"/>
            <a:ext cx="527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The 46 human Chromosomes</a:t>
            </a:r>
          </a:p>
        </p:txBody>
      </p:sp>
    </p:spTree>
    <p:extLst>
      <p:ext uri="{BB962C8B-B14F-4D97-AF65-F5344CB8AC3E}">
        <p14:creationId xmlns:p14="http://schemas.microsoft.com/office/powerpoint/2010/main" val="31303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0" y="304800"/>
            <a:ext cx="3471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1 Chromosome</a:t>
            </a:r>
            <a:endParaRPr lang="de-DE"/>
          </a:p>
        </p:txBody>
      </p:sp>
      <p:pic>
        <p:nvPicPr>
          <p:cNvPr id="5123" name="Picture 3" descr="chromosome.gif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6150"/>
            <a:ext cx="6172200" cy="5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03538" y="1111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string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95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ipening-soya-beans-in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1692"/>
            <a:ext cx="5161445" cy="3438812"/>
          </a:xfrm>
          <a:prstGeom prst="rect">
            <a:avLst/>
          </a:prstGeom>
        </p:spPr>
      </p:pic>
      <p:pic>
        <p:nvPicPr>
          <p:cNvPr id="5" name="Bild 4" descr="soy_b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87" y="1464181"/>
            <a:ext cx="2714069" cy="2319543"/>
          </a:xfrm>
          <a:prstGeom prst="rect">
            <a:avLst/>
          </a:prstGeom>
        </p:spPr>
      </p:pic>
      <p:pic>
        <p:nvPicPr>
          <p:cNvPr id="6" name="Bild 5" descr="126099-300x199-Soy-Bean-Spro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98" y="4189123"/>
            <a:ext cx="3494002" cy="23176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108085" y="405395"/>
            <a:ext cx="945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Soya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beens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contain</a:t>
            </a:r>
            <a:r>
              <a:rPr lang="de-DE" sz="2800" b="1" dirty="0" smtClean="0"/>
              <a:t> all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essential </a:t>
            </a:r>
            <a:r>
              <a:rPr lang="de-DE" sz="2800" b="1" dirty="0" err="1" smtClean="0"/>
              <a:t>Amino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Acids</a:t>
            </a:r>
            <a:r>
              <a:rPr lang="de-DE" sz="2800" b="1" dirty="0" smtClean="0"/>
              <a:t> (AA)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515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810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ontrol</a:t>
            </a:r>
            <a:r>
              <a:rPr lang="de-DE" sz="2400" b="1" dirty="0" smtClean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63080" y="1433638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695175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Bild 4" descr="digestive-tra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86"/>
            <a:ext cx="4106073" cy="491671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2503714" y="4082143"/>
            <a:ext cx="35015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6142" y="1525971"/>
            <a:ext cx="38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Digestive Enzyme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stomach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Bildschirmpräsentation (4:3)</PresentationFormat>
  <Paragraphs>56</Paragraphs>
  <Slides>15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38</cp:revision>
  <dcterms:created xsi:type="dcterms:W3CDTF">2012-05-17T05:09:08Z</dcterms:created>
  <dcterms:modified xsi:type="dcterms:W3CDTF">2012-05-22T05:51:26Z</dcterms:modified>
</cp:coreProperties>
</file>